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7200900" cy="10801350"/>
  <p:notesSz cx="6858000" cy="9144000"/>
  <p:defaultTextStyle>
    <a:defPPr lvl="0">
      <a:defRPr lang="tr-TR"/>
    </a:defPPr>
    <a:lvl1pPr marL="0" lv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lvl="1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lvl="2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lvl="3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lvl="4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lvl="5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lvl="6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lvl="7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lvl="8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764" y="8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29.05.2022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68938" y="802420"/>
            <a:ext cx="1600200" cy="4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2721" y="0"/>
            <a:ext cx="2190035" cy="489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24386" y="0"/>
            <a:ext cx="1600200" cy="4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0188" y="11311"/>
            <a:ext cx="1600200" cy="48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67" y="86683"/>
            <a:ext cx="1600200" cy="4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1314467" y="250939"/>
            <a:ext cx="4800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244061"/>
                </a:solidFill>
                <a:effectLst>
                  <a:outerShdw blurRad="19685" dist="12700" dir="5400000" algn="tl" rotWithShape="0">
                    <a:srgbClr val="3E7FCD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ea typeface="Comic Sans MS"/>
                <a:cs typeface="Comic Sans MS"/>
                <a:sym typeface="Comic Sans MS"/>
              </a:rPr>
              <a:t>YTÜ </a:t>
            </a:r>
            <a:endParaRPr dirty="0"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244061"/>
                </a:solidFill>
                <a:effectLst>
                  <a:outerShdw blurRad="19685" dist="12700" dir="5400000" algn="tl" rotWithShape="0">
                    <a:srgbClr val="3E7FCD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ea typeface="Comic Sans MS"/>
                <a:cs typeface="Comic Sans MS"/>
                <a:sym typeface="Comic Sans MS"/>
              </a:rPr>
              <a:t>FEN EDEBİYAT FAKÜLTESİ </a:t>
            </a:r>
            <a:endParaRPr dirty="0"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244061"/>
                </a:solidFill>
                <a:effectLst>
                  <a:outerShdw blurRad="19685" dist="12700" dir="5400000" algn="tl" rotWithShape="0">
                    <a:srgbClr val="3E7FCD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ea typeface="Comic Sans MS"/>
                <a:cs typeface="Comic Sans MS"/>
                <a:sym typeface="Comic Sans MS"/>
              </a:rPr>
              <a:t>KİMYA BÖLÜMÜ</a:t>
            </a:r>
            <a:endParaRPr dirty="0"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 dirty="0">
                <a:solidFill>
                  <a:srgbClr val="244061"/>
                </a:solidFill>
                <a:effectLst>
                  <a:outerShdw blurRad="19685" dist="12700" dir="5400000" algn="tl" rotWithShape="0">
                    <a:srgbClr val="3E7FCD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ea typeface="Comic Sans MS"/>
                <a:cs typeface="Comic Sans MS"/>
                <a:sym typeface="Comic Sans MS"/>
              </a:rPr>
              <a:t>SEMİNER DERSİ SUNUMU</a:t>
            </a:r>
            <a:endParaRPr sz="1800" b="1" i="0" u="none" strike="noStrike" cap="none" dirty="0">
              <a:solidFill>
                <a:srgbClr val="244061"/>
              </a:solidFill>
              <a:effectLst>
                <a:outerShdw blurRad="19685" dist="12700" dir="5400000" algn="tl" rotWithShape="0">
                  <a:srgbClr val="3E7FCD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" descr="chemistry ile ilgili görsel sonuc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 descr="yıldız teknik üniversitesi ile ilgili görsel sonuc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"/>
          <p:cNvGrpSpPr/>
          <p:nvPr/>
        </p:nvGrpSpPr>
        <p:grpSpPr>
          <a:xfrm>
            <a:off x="-2774" y="4614251"/>
            <a:ext cx="7200963" cy="5408479"/>
            <a:chOff x="-17096" y="4799855"/>
            <a:chExt cx="7209615" cy="6017444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589454" y="7594600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3985769" y="7610549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"/>
          <p:cNvSpPr txBox="1"/>
          <p:nvPr/>
        </p:nvSpPr>
        <p:spPr>
          <a:xfrm>
            <a:off x="-578275" y="9666100"/>
            <a:ext cx="8330400" cy="9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dirty="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cap="none" dirty="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Tarih:  31.05.2022</a:t>
            </a:r>
            <a:r>
              <a:rPr lang="tr-TR" sz="1800" b="1" i="0" u="none" strike="noStrike" cap="none" dirty="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tr-TR" sz="1800" b="1" i="1" u="none" strike="noStrike" cap="none" dirty="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Saat: 12:30</a:t>
            </a:r>
            <a:endParaRPr sz="1800" b="1" i="0" u="none" strike="noStrike" cap="none" baseline="30000" dirty="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cap="none" dirty="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Yer:  </a:t>
            </a:r>
            <a:r>
              <a:rPr lang="tr-TR" sz="1800" b="1" i="0" u="none" strike="noStrike" cap="none" dirty="0">
                <a:solidFill>
                  <a:srgbClr val="24406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Fen-Edebiyat Fakültesi B2-D10</a:t>
            </a:r>
            <a:endParaRPr sz="1800" b="1" i="0" u="none" strike="noStrike" cap="none" dirty="0">
              <a:solidFill>
                <a:srgbClr val="24406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1904268" y="1656259"/>
            <a:ext cx="3672000" cy="3343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>
              <a:alpha val="10980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20150" y="5053000"/>
            <a:ext cx="57606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00" b="1" dirty="0">
                <a:latin typeface="Calibri"/>
                <a:ea typeface="Calibri"/>
                <a:cs typeface="Calibri"/>
                <a:sym typeface="Calibri"/>
              </a:rPr>
              <a:t>Anıl ELOĞLU</a:t>
            </a:r>
            <a:endParaRPr sz="31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100" b="1" dirty="0">
                <a:latin typeface="Calibri"/>
                <a:ea typeface="Calibri"/>
                <a:cs typeface="Calibri"/>
                <a:sym typeface="Calibri"/>
              </a:rPr>
              <a:t>21516010</a:t>
            </a:r>
            <a:endParaRPr sz="31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89787" y="6267334"/>
            <a:ext cx="6415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>
                <a:latin typeface="Calibri"/>
                <a:ea typeface="Calibri"/>
                <a:cs typeface="Calibri"/>
                <a:sym typeface="Calibri"/>
              </a:rPr>
              <a:t>Portakal Yağı Katkılı </a:t>
            </a:r>
            <a:r>
              <a:rPr lang="tr-TR" sz="2000" b="1" dirty="0" err="1">
                <a:latin typeface="Calibri"/>
                <a:ea typeface="Calibri"/>
                <a:cs typeface="Calibri"/>
                <a:sym typeface="Calibri"/>
              </a:rPr>
              <a:t>Mikrokapsüllerin</a:t>
            </a:r>
            <a:r>
              <a:rPr lang="tr-TR" sz="2000" b="1" dirty="0">
                <a:latin typeface="Calibri"/>
                <a:ea typeface="Calibri"/>
                <a:cs typeface="Calibri"/>
                <a:sym typeface="Calibri"/>
              </a:rPr>
              <a:t> Farklı Yüzey Maddeler Kullanarak Hazırlanması ve </a:t>
            </a:r>
            <a:r>
              <a:rPr lang="tr-TR" sz="2000" b="1" dirty="0" err="1">
                <a:latin typeface="Calibri"/>
                <a:ea typeface="Calibri"/>
                <a:cs typeface="Calibri"/>
                <a:sym typeface="Calibri"/>
              </a:rPr>
              <a:t>Karakterizasyonu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353975" y="9173500"/>
            <a:ext cx="646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>
                <a:latin typeface="Calibri"/>
                <a:ea typeface="Calibri"/>
                <a:cs typeface="Calibri"/>
                <a:sym typeface="Calibri"/>
              </a:rPr>
              <a:t>Prof.Dr. Sevgi KOCAOBA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8899" y="1728275"/>
            <a:ext cx="2756348" cy="3215742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1" name="Google Shape;81;p1"/>
          <p:cNvSpPr txBox="1"/>
          <p:nvPr/>
        </p:nvSpPr>
        <p:spPr>
          <a:xfrm>
            <a:off x="725642" y="5064633"/>
            <a:ext cx="5760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859968" y="5108382"/>
            <a:ext cx="5760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6F8B29E-29EE-4CA9-9119-43A257FC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23" y="7031919"/>
            <a:ext cx="2160000" cy="2160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153FFFF-B805-476A-8DC7-618F35365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3929" y="7018009"/>
            <a:ext cx="3744000" cy="212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Özel</PresentationFormat>
  <Paragraphs>11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Acer</cp:lastModifiedBy>
  <cp:revision>2</cp:revision>
  <dcterms:modified xsi:type="dcterms:W3CDTF">2022-05-29T16:15:47Z</dcterms:modified>
</cp:coreProperties>
</file>